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Quantico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Lexend Black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LexendBlack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ntic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Quantico-italic.fntdata"/><Relationship Id="rId63" Type="http://schemas.openxmlformats.org/officeDocument/2006/relationships/font" Target="fonts/Quantico-bold.fntdata"/><Relationship Id="rId22" Type="http://schemas.openxmlformats.org/officeDocument/2006/relationships/slide" Target="slides/slide17.xml"/><Relationship Id="rId66" Type="http://schemas.openxmlformats.org/officeDocument/2006/relationships/font" Target="fonts/Lato-regular.fntdata"/><Relationship Id="rId21" Type="http://schemas.openxmlformats.org/officeDocument/2006/relationships/slide" Target="slides/slide16.xml"/><Relationship Id="rId65" Type="http://schemas.openxmlformats.org/officeDocument/2006/relationships/font" Target="fonts/Quantico-boldItalic.fntdata"/><Relationship Id="rId24" Type="http://schemas.openxmlformats.org/officeDocument/2006/relationships/slide" Target="slides/slide19.xml"/><Relationship Id="rId68" Type="http://schemas.openxmlformats.org/officeDocument/2006/relationships/font" Target="fonts/Lato-italic.fntdata"/><Relationship Id="rId23" Type="http://schemas.openxmlformats.org/officeDocument/2006/relationships/slide" Target="slides/slide18.xml"/><Relationship Id="rId67" Type="http://schemas.openxmlformats.org/officeDocument/2006/relationships/font" Target="fonts/La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f0ce4fb1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f0ce4fb1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f0ce4fb1e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f0ce4fb1e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034dc0ab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034dc0ab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034dc0a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034dc0a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034dc0a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034dc0a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08193e1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08193e1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0573a2b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70573a2b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0573a2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70573a2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573a2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573a2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0573a2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70573a2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0cfa5dc1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70cfa5dc1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f0ce4fb1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f0ce4fb1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0573a2bd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0573a2bd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0573a2b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70573a2b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0573a2bd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0573a2bd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0573a2b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0573a2b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0cfa5dc1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0cfa5dc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0573a2bd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70573a2bd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0573a2bd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70573a2bd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70573a2bd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70573a2b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0573a2bd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70573a2bd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0cfa5dc1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70cfa5dc1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0d94b99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0d94b99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0573a2b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0573a2b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70573a2bd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70573a2bd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573a2b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70573a2b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0573a2bd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0573a2bd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cfa5dc1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cfa5dc1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573a2bd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70573a2b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573a2bd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573a2bd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0573a2bd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0573a2bd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70573a2bd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70573a2bd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70cfa5dc1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70cfa5dc1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0d94b991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0d94b991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70573a2b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70573a2b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70573a2bd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70573a2bd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70573a2bd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70573a2bd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0573a2bd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70573a2bd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0cfa5dc1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0cfa5dc1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0573a2bd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0573a2bd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573a2bd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573a2bd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70573a2bd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70573a2bd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70573a2bd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70573a2b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0cfa5dc1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0cfa5dc1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0d94b99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0d94b99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0573a2bd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70573a2bd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70573a2b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70573a2b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708193e17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708193e17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70573a2bd0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70573a2bd0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70d94b9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70d94b9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70d94b99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70d94b99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6f0ce4fb1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6f0ce4fb1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0d94b99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0d94b99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0d94b991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0d94b991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0d94b991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0d94b991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08193e1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08193e1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" name="Google Shape;58;p15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1.png"/><Relationship Id="rId8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16.png"/><Relationship Id="rId8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64.png"/><Relationship Id="rId7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49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16.png"/><Relationship Id="rId5" Type="http://schemas.openxmlformats.org/officeDocument/2006/relationships/image" Target="../media/image46.png"/><Relationship Id="rId6" Type="http://schemas.openxmlformats.org/officeDocument/2006/relationships/image" Target="../media/image68.png"/><Relationship Id="rId7" Type="http://schemas.openxmlformats.org/officeDocument/2006/relationships/image" Target="../media/image59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16.png"/><Relationship Id="rId5" Type="http://schemas.openxmlformats.org/officeDocument/2006/relationships/image" Target="../media/image74.png"/><Relationship Id="rId6" Type="http://schemas.openxmlformats.org/officeDocument/2006/relationships/image" Target="../media/image87.png"/><Relationship Id="rId7" Type="http://schemas.openxmlformats.org/officeDocument/2006/relationships/image" Target="../media/image78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84.png"/><Relationship Id="rId5" Type="http://schemas.openxmlformats.org/officeDocument/2006/relationships/image" Target="../media/image73.png"/><Relationship Id="rId6" Type="http://schemas.openxmlformats.org/officeDocument/2006/relationships/image" Target="../media/image93.png"/><Relationship Id="rId7" Type="http://schemas.openxmlformats.org/officeDocument/2006/relationships/image" Target="../media/image72.png"/><Relationship Id="rId8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16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Relationship Id="rId6" Type="http://schemas.openxmlformats.org/officeDocument/2006/relationships/image" Target="../media/image95.png"/><Relationship Id="rId7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131.png"/><Relationship Id="rId8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16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90.png"/><Relationship Id="rId8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102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0.png"/><Relationship Id="rId4" Type="http://schemas.openxmlformats.org/officeDocument/2006/relationships/image" Target="../media/image120.png"/><Relationship Id="rId5" Type="http://schemas.openxmlformats.org/officeDocument/2006/relationships/image" Target="../media/image108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101.png"/><Relationship Id="rId5" Type="http://schemas.openxmlformats.org/officeDocument/2006/relationships/image" Target="../media/image136.png"/><Relationship Id="rId6" Type="http://schemas.openxmlformats.org/officeDocument/2006/relationships/image" Target="../media/image104.png"/><Relationship Id="rId7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5.png"/><Relationship Id="rId4" Type="http://schemas.openxmlformats.org/officeDocument/2006/relationships/image" Target="../media/image105.png"/><Relationship Id="rId5" Type="http://schemas.openxmlformats.org/officeDocument/2006/relationships/image" Target="../media/image109.png"/><Relationship Id="rId6" Type="http://schemas.openxmlformats.org/officeDocument/2006/relationships/image" Target="../media/image103.png"/><Relationship Id="rId7" Type="http://schemas.openxmlformats.org/officeDocument/2006/relationships/image" Target="../media/image106.png"/><Relationship Id="rId8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24.png"/><Relationship Id="rId6" Type="http://schemas.openxmlformats.org/officeDocument/2006/relationships/image" Target="../media/image123.png"/><Relationship Id="rId7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101.png"/><Relationship Id="rId5" Type="http://schemas.openxmlformats.org/officeDocument/2006/relationships/image" Target="../media/image113.png"/><Relationship Id="rId6" Type="http://schemas.openxmlformats.org/officeDocument/2006/relationships/image" Target="../media/image117.png"/><Relationship Id="rId7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119.png"/><Relationship Id="rId6" Type="http://schemas.openxmlformats.org/officeDocument/2006/relationships/image" Target="../media/image115.png"/><Relationship Id="rId7" Type="http://schemas.openxmlformats.org/officeDocument/2006/relationships/image" Target="../media/image106.png"/><Relationship Id="rId8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16.png"/><Relationship Id="rId6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Relationship Id="rId4" Type="http://schemas.openxmlformats.org/officeDocument/2006/relationships/image" Target="../media/image137.png"/><Relationship Id="rId5" Type="http://schemas.openxmlformats.org/officeDocument/2006/relationships/image" Target="../media/image118.png"/><Relationship Id="rId6" Type="http://schemas.openxmlformats.org/officeDocument/2006/relationships/image" Target="../media/image129.png"/><Relationship Id="rId7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8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42.png"/><Relationship Id="rId7" Type="http://schemas.openxmlformats.org/officeDocument/2006/relationships/image" Target="../media/image103.png"/><Relationship Id="rId8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Relationship Id="rId5" Type="http://schemas.openxmlformats.org/officeDocument/2006/relationships/image" Target="../media/image116.png"/><Relationship Id="rId6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7" Type="http://schemas.openxmlformats.org/officeDocument/2006/relationships/image" Target="../media/image1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title"/>
          </p:nvPr>
        </p:nvSpPr>
        <p:spPr>
          <a:xfrm>
            <a:off x="1150400" y="1072400"/>
            <a:ext cx="6532200" cy="2142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User Manual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SAP - APPROVAL WORKFLOW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309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Re-submit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54375" l="3956" r="0" t="0"/>
          <a:stretch/>
        </p:blipFill>
        <p:spPr>
          <a:xfrm>
            <a:off x="5126350" y="1122200"/>
            <a:ext cx="3966523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1" name="Google Shape;241;p26"/>
          <p:cNvSpPr/>
          <p:nvPr/>
        </p:nvSpPr>
        <p:spPr>
          <a:xfrm>
            <a:off x="7567800" y="1370150"/>
            <a:ext cx="954000" cy="483900"/>
          </a:xfrm>
          <a:prstGeom prst="wedgeRectCallout">
            <a:avLst>
              <a:gd fmla="val 81249" name="adj1"/>
              <a:gd fmla="val -850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here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Download template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14638" l="21689" r="18311" t="13356"/>
          <a:stretch/>
        </p:blipFill>
        <p:spPr>
          <a:xfrm>
            <a:off x="7694861" y="3033088"/>
            <a:ext cx="1410890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3" name="Google Shape;243;p26"/>
          <p:cNvSpPr/>
          <p:nvPr/>
        </p:nvSpPr>
        <p:spPr>
          <a:xfrm>
            <a:off x="8750725" y="2070750"/>
            <a:ext cx="261300" cy="57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2840650" y="3032600"/>
            <a:ext cx="4236126" cy="124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5" name="Google Shape;245;p26"/>
          <p:cNvSpPr/>
          <p:nvPr/>
        </p:nvSpPr>
        <p:spPr>
          <a:xfrm>
            <a:off x="2840650" y="2690675"/>
            <a:ext cx="42360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6"/>
          <p:cNvSpPr/>
          <p:nvPr/>
        </p:nvSpPr>
        <p:spPr>
          <a:xfrm rot="5400000">
            <a:off x="7307425" y="3477025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6"/>
          <p:cNvSpPr/>
          <p:nvPr/>
        </p:nvSpPr>
        <p:spPr>
          <a:xfrm rot="-5396076">
            <a:off x="2288700" y="140135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125" y="4414900"/>
            <a:ext cx="9144000" cy="712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Plant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Finance Head &gt;&gt;&gt;  L5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MRPC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7669800" y="266877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7742800" y="3435600"/>
            <a:ext cx="1219800" cy="26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0" y="1119075"/>
            <a:ext cx="2207102" cy="1105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52" name="Google Shape;252;p26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93575" y="1278800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00" y="1119075"/>
            <a:ext cx="1743725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55" name="Google Shape;255;p26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309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6"/>
          <p:cNvSpPr/>
          <p:nvPr/>
        </p:nvSpPr>
        <p:spPr>
          <a:xfrm rot="-5396076">
            <a:off x="4600750" y="1430725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6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Request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2292775" y="2791875"/>
            <a:ext cx="5364600" cy="3696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10233" l="5988" r="7220" t="10193"/>
          <a:stretch/>
        </p:blipFill>
        <p:spPr>
          <a:xfrm>
            <a:off x="4119475" y="1194700"/>
            <a:ext cx="2154100" cy="1279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4">
            <a:alphaModFix/>
          </a:blip>
          <a:srcRect b="57441" l="3622" r="1048" t="11514"/>
          <a:stretch/>
        </p:blipFill>
        <p:spPr>
          <a:xfrm>
            <a:off x="162525" y="1169225"/>
            <a:ext cx="3447148" cy="1336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67" name="Google Shape;267;p27"/>
          <p:cNvSpPr/>
          <p:nvPr/>
        </p:nvSpPr>
        <p:spPr>
          <a:xfrm>
            <a:off x="1898550" y="1537838"/>
            <a:ext cx="1266300" cy="452700"/>
          </a:xfrm>
          <a:prstGeom prst="wedgeRectCallout">
            <a:avLst>
              <a:gd fmla="val 54345" name="adj1"/>
              <a:gd fmla="val 72429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here to View status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5">
            <a:alphaModFix/>
          </a:blip>
          <a:srcRect b="33915" l="36597" r="36599" t="8403"/>
          <a:stretch/>
        </p:blipFill>
        <p:spPr>
          <a:xfrm>
            <a:off x="6908475" y="1172575"/>
            <a:ext cx="2179250" cy="1336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69" name="Google Shape;269;p27"/>
          <p:cNvSpPr/>
          <p:nvPr/>
        </p:nvSpPr>
        <p:spPr>
          <a:xfrm rot="-5394419">
            <a:off x="6439825" y="1670800"/>
            <a:ext cx="369600" cy="51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6">
            <a:alphaModFix/>
          </a:blip>
          <a:srcRect b="60402" l="4353" r="1218" t="13295"/>
          <a:stretch/>
        </p:blipFill>
        <p:spPr>
          <a:xfrm>
            <a:off x="2315675" y="3188900"/>
            <a:ext cx="5315998" cy="1087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71" name="Google Shape;271;p27"/>
          <p:cNvSpPr/>
          <p:nvPr/>
        </p:nvSpPr>
        <p:spPr>
          <a:xfrm rot="-5394103">
            <a:off x="3656275" y="1637950"/>
            <a:ext cx="349801" cy="95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670250" y="3320750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6883325" y="689675"/>
            <a:ext cx="2222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Edit Row, Then 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4094325" y="716525"/>
            <a:ext cx="2204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7"/>
          <p:cNvSpPr/>
          <p:nvPr/>
        </p:nvSpPr>
        <p:spPr>
          <a:xfrm flipH="1" rot="-5400000">
            <a:off x="7803800" y="3096325"/>
            <a:ext cx="993900" cy="766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130950" y="758075"/>
            <a:ext cx="3499200" cy="3843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 Requester Page After "Under Query" Status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27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Movement: Edit with Status "Under Query"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125" y="4458450"/>
            <a:ext cx="9144000" cy="6687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50" y="1290350"/>
            <a:ext cx="4013699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4">
            <a:alphaModFix/>
          </a:blip>
          <a:srcRect b="6323" l="9622" r="9452" t="9699"/>
          <a:stretch/>
        </p:blipFill>
        <p:spPr>
          <a:xfrm>
            <a:off x="7400475" y="3008825"/>
            <a:ext cx="1613850" cy="133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5">
            <a:alphaModFix/>
          </a:blip>
          <a:srcRect b="6879" l="5883" r="6558" t="4577"/>
          <a:stretch/>
        </p:blipFill>
        <p:spPr>
          <a:xfrm>
            <a:off x="7185775" y="1290350"/>
            <a:ext cx="1919674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6">
            <a:alphaModFix/>
          </a:blip>
          <a:srcRect b="16560" l="2114" r="3483" t="19914"/>
          <a:stretch/>
        </p:blipFill>
        <p:spPr>
          <a:xfrm>
            <a:off x="2837825" y="2995750"/>
            <a:ext cx="3873726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8" name="Google Shape;288;p28"/>
          <p:cNvSpPr/>
          <p:nvPr/>
        </p:nvSpPr>
        <p:spPr>
          <a:xfrm rot="4073">
            <a:off x="8478825" y="2244503"/>
            <a:ext cx="253200" cy="37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8"/>
          <p:cNvSpPr/>
          <p:nvPr/>
        </p:nvSpPr>
        <p:spPr>
          <a:xfrm rot="-5395500">
            <a:off x="2307313" y="15954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8"/>
          <p:cNvSpPr/>
          <p:nvPr/>
        </p:nvSpPr>
        <p:spPr>
          <a:xfrm rot="-5395297">
            <a:off x="6829500" y="1756038"/>
            <a:ext cx="2193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8"/>
          <p:cNvSpPr/>
          <p:nvPr/>
        </p:nvSpPr>
        <p:spPr>
          <a:xfrm rot="5403681">
            <a:off x="7135414" y="3632975"/>
            <a:ext cx="2802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7162000" y="938775"/>
            <a:ext cx="1943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7400475" y="2675175"/>
            <a:ext cx="1614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Action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2837825" y="2621950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 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50" y="1254925"/>
            <a:ext cx="2127249" cy="954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96" name="Google Shape;296;p28"/>
          <p:cNvSpPr/>
          <p:nvPr/>
        </p:nvSpPr>
        <p:spPr>
          <a:xfrm>
            <a:off x="649075" y="17515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309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678850" y="926725"/>
            <a:ext cx="40137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View Net Difference, Download Records, Take 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50" y="3068725"/>
            <a:ext cx="2254498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99" name="Google Shape;299;p28"/>
          <p:cNvSpPr/>
          <p:nvPr/>
        </p:nvSpPr>
        <p:spPr>
          <a:xfrm>
            <a:off x="37750" y="2665825"/>
            <a:ext cx="22545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(5) Click Download Icon to View Records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14925" y="918875"/>
            <a:ext cx="2172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7752825" y="3906250"/>
            <a:ext cx="979200" cy="2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125" y="4462900"/>
            <a:ext cx="9144000" cy="664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8"/>
          <p:cNvSpPr txBox="1"/>
          <p:nvPr>
            <p:ph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Approval (Approver)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/>
          <p:nvPr/>
        </p:nvSpPr>
        <p:spPr>
          <a:xfrm>
            <a:off x="5320625" y="19660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5848125" y="1642700"/>
            <a:ext cx="365400" cy="159600"/>
          </a:xfrm>
          <a:prstGeom prst="wedgeRectCallout">
            <a:avLst>
              <a:gd fmla="val 85673" name="adj1"/>
              <a:gd fmla="val 17847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6327675" y="1591950"/>
            <a:ext cx="390900" cy="159600"/>
          </a:xfrm>
          <a:prstGeom prst="wedgeRectCallout">
            <a:avLst>
              <a:gd fmla="val -14018" name="adj1"/>
              <a:gd fmla="val 21478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8"/>
          <p:cNvSpPr/>
          <p:nvPr/>
        </p:nvSpPr>
        <p:spPr>
          <a:xfrm rot="5403850">
            <a:off x="2427537" y="3437250"/>
            <a:ext cx="267900" cy="47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idx="4294967295" type="title"/>
          </p:nvPr>
        </p:nvSpPr>
        <p:spPr>
          <a:xfrm>
            <a:off x="884550" y="1478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- 201 Mvmt (-)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0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50" y="1107375"/>
            <a:ext cx="3866999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250" y="3061225"/>
            <a:ext cx="1461000" cy="100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600" y="1112100"/>
            <a:ext cx="1716950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500" y="3061225"/>
            <a:ext cx="42360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1" name="Google Shape;331;p31"/>
          <p:cNvSpPr/>
          <p:nvPr/>
        </p:nvSpPr>
        <p:spPr>
          <a:xfrm>
            <a:off x="7305400" y="1286013"/>
            <a:ext cx="1085700" cy="4527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1"/>
          <p:cNvSpPr/>
          <p:nvPr/>
        </p:nvSpPr>
        <p:spPr>
          <a:xfrm rot="-5395500">
            <a:off x="3990050" y="13040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1"/>
          <p:cNvSpPr/>
          <p:nvPr/>
        </p:nvSpPr>
        <p:spPr>
          <a:xfrm rot="3417">
            <a:off x="8594446" y="1783841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1"/>
          <p:cNvSpPr/>
          <p:nvPr/>
        </p:nvSpPr>
        <p:spPr>
          <a:xfrm rot="-5395422">
            <a:off x="2333526" y="1395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" y="1113400"/>
            <a:ext cx="2207102" cy="1050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6" name="Google Shape;336;p31"/>
          <p:cNvSpPr/>
          <p:nvPr/>
        </p:nvSpPr>
        <p:spPr>
          <a:xfrm>
            <a:off x="7679138" y="3308225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1221350" y="1236325"/>
            <a:ext cx="822900" cy="170400"/>
          </a:xfrm>
          <a:prstGeom prst="wedgeRectCallout">
            <a:avLst>
              <a:gd fmla="val 13948" name="adj1"/>
              <a:gd fmla="val 14099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Request (Requester) </a:t>
            </a:r>
            <a:endParaRPr sz="1900"/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/>
          <p:nvPr/>
        </p:nvSpPr>
        <p:spPr>
          <a:xfrm>
            <a:off x="0" y="4341825"/>
            <a:ext cx="9144000" cy="8016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201 </a:t>
            </a: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201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2627500" y="2690675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7543250" y="267972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 b="0" l="4223" r="0" t="0"/>
          <a:stretch/>
        </p:blipFill>
        <p:spPr>
          <a:xfrm>
            <a:off x="83388" y="1061502"/>
            <a:ext cx="3812324" cy="9978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52" name="Google Shape;3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50" y="1058250"/>
            <a:ext cx="23919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462" y="2938725"/>
            <a:ext cx="5215175" cy="106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750" y="1058250"/>
            <a:ext cx="2289600" cy="11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0" y="4489550"/>
            <a:ext cx="9144000" cy="6540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1865875" y="1129800"/>
            <a:ext cx="1266300" cy="452700"/>
          </a:xfrm>
          <a:prstGeom prst="wedgeRectCallout">
            <a:avLst>
              <a:gd fmla="val 72100" name="adj1"/>
              <a:gd fmla="val 7571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2364450" y="2523700"/>
            <a:ext cx="52152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Re-Submit Data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2"/>
          <p:cNvSpPr/>
          <p:nvPr/>
        </p:nvSpPr>
        <p:spPr>
          <a:xfrm flipH="1" rot="-5400000">
            <a:off x="8158750" y="2340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>
            <a:off x="4130650" y="654575"/>
            <a:ext cx="23919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2"/>
          <p:cNvSpPr/>
          <p:nvPr/>
        </p:nvSpPr>
        <p:spPr>
          <a:xfrm rot="-5396146">
            <a:off x="3987525" y="1391747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6835750" y="654575"/>
            <a:ext cx="22896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2"/>
          <p:cNvSpPr/>
          <p:nvPr/>
        </p:nvSpPr>
        <p:spPr>
          <a:xfrm rot="-5395489">
            <a:off x="6593799" y="1375039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6565975" y="298172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83350" y="654575"/>
            <a:ext cx="38124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60978" l="1154" r="2654" t="0"/>
          <a:stretch/>
        </p:blipFill>
        <p:spPr>
          <a:xfrm>
            <a:off x="2813800" y="1307775"/>
            <a:ext cx="3880800" cy="970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307775"/>
            <a:ext cx="1841350" cy="97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5">
            <a:alphaModFix/>
          </a:blip>
          <a:srcRect b="7578" l="1014" r="1414" t="11879"/>
          <a:stretch/>
        </p:blipFill>
        <p:spPr>
          <a:xfrm>
            <a:off x="5859700" y="2888500"/>
            <a:ext cx="324570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3" name="Google Shape;373;p33"/>
          <p:cNvPicPr preferRelativeResize="0"/>
          <p:nvPr/>
        </p:nvPicPr>
        <p:blipFill rotWithShape="1">
          <a:blip r:embed="rId6">
            <a:alphaModFix/>
          </a:blip>
          <a:srcRect b="70044" l="0" r="2761" t="0"/>
          <a:stretch/>
        </p:blipFill>
        <p:spPr>
          <a:xfrm>
            <a:off x="1814900" y="2888500"/>
            <a:ext cx="363395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0" y="2848700"/>
            <a:ext cx="1281725" cy="111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0" y="1296400"/>
            <a:ext cx="2129552" cy="98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76" name="Google Shape;376;p33"/>
          <p:cNvSpPr/>
          <p:nvPr/>
        </p:nvSpPr>
        <p:spPr>
          <a:xfrm>
            <a:off x="36550" y="2561550"/>
            <a:ext cx="1281600" cy="256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(6)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7553050" y="1969600"/>
            <a:ext cx="12117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 rot="5404835">
            <a:off x="5547625" y="3258975"/>
            <a:ext cx="213300" cy="34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3"/>
          <p:cNvSpPr/>
          <p:nvPr/>
        </p:nvSpPr>
        <p:spPr>
          <a:xfrm rot="5406414">
            <a:off x="1486212" y="3231950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3"/>
          <p:cNvSpPr/>
          <p:nvPr/>
        </p:nvSpPr>
        <p:spPr>
          <a:xfrm rot="-5395500">
            <a:off x="2375363" y="1567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3"/>
          <p:cNvSpPr/>
          <p:nvPr/>
        </p:nvSpPr>
        <p:spPr>
          <a:xfrm rot="-5395500">
            <a:off x="6838888" y="1606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3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Approval (Approver)</a:t>
            </a:r>
            <a:endParaRPr sz="1900"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/>
          <p:nvPr/>
        </p:nvSpPr>
        <p:spPr>
          <a:xfrm>
            <a:off x="0" y="4373750"/>
            <a:ext cx="9144000" cy="7698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7212400" y="938775"/>
            <a:ext cx="18930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2811700" y="926725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768950" y="16926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201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5786875" y="19296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83875" name="adj1"/>
              <a:gd fmla="val 199279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3"/>
          <p:cNvSpPr/>
          <p:nvPr/>
        </p:nvSpPr>
        <p:spPr>
          <a:xfrm rot="4500">
            <a:off x="8044300" y="2089400"/>
            <a:ext cx="229200" cy="48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idx="4294967295" type="title"/>
          </p:nvPr>
        </p:nvSpPr>
        <p:spPr>
          <a:xfrm>
            <a:off x="884550" y="14823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- 202 Mvmt (+)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( 202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3216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960751" cy="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4" y="1424225"/>
            <a:ext cx="4028249" cy="268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1" y="1424225"/>
            <a:ext cx="4641716" cy="26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59190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7608650" y="1916350"/>
            <a:ext cx="1399800" cy="655500"/>
          </a:xfrm>
          <a:prstGeom prst="wedgeRectCallout">
            <a:avLst>
              <a:gd fmla="val -25697" name="adj1"/>
              <a:gd fmla="val 78009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Here,  go to the Transaction Dashboard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056300" y="3002525"/>
            <a:ext cx="5823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</a:t>
            </a: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5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350" y="2952500"/>
            <a:ext cx="1461000" cy="14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3" name="Google Shape;413;p36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 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202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6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6"/>
          <p:cNvSpPr/>
          <p:nvPr/>
        </p:nvSpPr>
        <p:spPr>
          <a:xfrm rot="5404346">
            <a:off x="6540625" y="3300400"/>
            <a:ext cx="237300" cy="47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6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1026725"/>
            <a:ext cx="22071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9" name="Google Shape;419;p36"/>
          <p:cNvSpPr/>
          <p:nvPr/>
        </p:nvSpPr>
        <p:spPr>
          <a:xfrm>
            <a:off x="172875" y="57990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6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375" y="1026725"/>
            <a:ext cx="1418100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350" y="1008000"/>
            <a:ext cx="39662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3" name="Google Shape;423;p36"/>
          <p:cNvSpPr/>
          <p:nvPr/>
        </p:nvSpPr>
        <p:spPr>
          <a:xfrm>
            <a:off x="7375075" y="12954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 rotWithShape="1">
          <a:blip r:embed="rId7">
            <a:alphaModFix/>
          </a:blip>
          <a:srcRect b="46236" l="0" r="49781" t="0"/>
          <a:stretch/>
        </p:blipFill>
        <p:spPr>
          <a:xfrm>
            <a:off x="2123350" y="2952500"/>
            <a:ext cx="4222025" cy="140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5" name="Google Shape;425;p36"/>
          <p:cNvSpPr/>
          <p:nvPr/>
        </p:nvSpPr>
        <p:spPr>
          <a:xfrm>
            <a:off x="7186350" y="332905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1274625" y="11338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 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2116363" y="26107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7030350" y="2581225"/>
            <a:ext cx="14610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0" y="4459600"/>
            <a:ext cx="9144000" cy="6837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&gt;&gt;&gt;  L5 Approver: 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F3F3F3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2837250" y="2661525"/>
            <a:ext cx="5215200" cy="319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7"/>
          <p:cNvSpPr/>
          <p:nvPr/>
        </p:nvSpPr>
        <p:spPr>
          <a:xfrm flipH="1" rot="-5400000">
            <a:off x="8356125" y="2497000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7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7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78700"/>
            <a:ext cx="381240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08650"/>
            <a:ext cx="2289601" cy="10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325" y="1378700"/>
            <a:ext cx="195275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7" name="Google Shape;447;p37"/>
          <p:cNvSpPr/>
          <p:nvPr/>
        </p:nvSpPr>
        <p:spPr>
          <a:xfrm>
            <a:off x="1811200" y="1467325"/>
            <a:ext cx="1266300" cy="452700"/>
          </a:xfrm>
          <a:prstGeom prst="wedgeRectCallout">
            <a:avLst>
              <a:gd fmla="val 78259" name="adj1"/>
              <a:gd fmla="val 349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375" y="3031975"/>
            <a:ext cx="5215198" cy="122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9" name="Google Shape;449;p37"/>
          <p:cNvSpPr/>
          <p:nvPr/>
        </p:nvSpPr>
        <p:spPr>
          <a:xfrm>
            <a:off x="6984275" y="310737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Movement: Edit with Status "Under Query"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/>
          <p:nvPr/>
        </p:nvSpPr>
        <p:spPr>
          <a:xfrm>
            <a:off x="17475" y="4400600"/>
            <a:ext cx="9144000" cy="702000"/>
          </a:xfrm>
          <a:prstGeom prst="roundRect">
            <a:avLst>
              <a:gd fmla="val 10438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8"/>
          <p:cNvSpPr/>
          <p:nvPr/>
        </p:nvSpPr>
        <p:spPr>
          <a:xfrm rot="5404835">
            <a:off x="5556825" y="3143425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8"/>
          <p:cNvSpPr/>
          <p:nvPr/>
        </p:nvSpPr>
        <p:spPr>
          <a:xfrm rot="-5395500">
            <a:off x="2409563" y="1634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8"/>
          <p:cNvSpPr/>
          <p:nvPr/>
        </p:nvSpPr>
        <p:spPr>
          <a:xfrm rot="-5395500">
            <a:off x="6844925" y="15709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00" y="1290577"/>
            <a:ext cx="3906076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1" name="Google Shape;4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290575"/>
            <a:ext cx="1864675" cy="100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2" name="Google Shape;462;p38"/>
          <p:cNvSpPr/>
          <p:nvPr/>
        </p:nvSpPr>
        <p:spPr>
          <a:xfrm>
            <a:off x="7624675" y="1957100"/>
            <a:ext cx="10860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" y="1266975"/>
            <a:ext cx="2127301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4" name="Google Shape;464;p38"/>
          <p:cNvSpPr/>
          <p:nvPr/>
        </p:nvSpPr>
        <p:spPr>
          <a:xfrm>
            <a:off x="832275" y="1435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000" y="2894425"/>
            <a:ext cx="320310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2911975"/>
            <a:ext cx="125285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7" name="Google Shape;467;p38"/>
          <p:cNvPicPr preferRelativeResize="0"/>
          <p:nvPr/>
        </p:nvPicPr>
        <p:blipFill rotWithShape="1">
          <a:blip r:embed="rId7">
            <a:alphaModFix/>
          </a:blip>
          <a:srcRect b="55131" l="0" r="2486" t="5382"/>
          <a:stretch/>
        </p:blipFill>
        <p:spPr>
          <a:xfrm>
            <a:off x="1814925" y="2911975"/>
            <a:ext cx="3633902" cy="94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8" name="Google Shape;468;p38"/>
          <p:cNvSpPr/>
          <p:nvPr/>
        </p:nvSpPr>
        <p:spPr>
          <a:xfrm rot="5405193">
            <a:off x="1428525" y="3227525"/>
            <a:ext cx="1986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8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38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5697650" y="1708350"/>
            <a:ext cx="346200" cy="159600"/>
          </a:xfrm>
          <a:prstGeom prst="wedgeRectCallout">
            <a:avLst>
              <a:gd fmla="val 127694" name="adj1"/>
              <a:gd fmla="val 15275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8"/>
          <p:cNvSpPr/>
          <p:nvPr/>
        </p:nvSpPr>
        <p:spPr>
          <a:xfrm rot="4500">
            <a:off x="8084250" y="212692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36550" y="2561550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>
            <p:ph idx="4294967295" type="title"/>
          </p:nvPr>
        </p:nvSpPr>
        <p:spPr>
          <a:xfrm>
            <a:off x="884550" y="15084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Scrap Posting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( 551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6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40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493" name="Google Shape;4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60700"/>
            <a:ext cx="1765500" cy="124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99" name="Google Shape;499;p41"/>
          <p:cNvSpPr/>
          <p:nvPr/>
        </p:nvSpPr>
        <p:spPr>
          <a:xfrm>
            <a:off x="125" y="4284500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L5 Approver: Business Head&gt;&gt;&gt;  L6 Approver: Corp MRPC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1"/>
          <p:cNvSpPr/>
          <p:nvPr/>
        </p:nvSpPr>
        <p:spPr>
          <a:xfrm rot="-5395500">
            <a:off x="4546463" y="14019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41"/>
          <p:cNvSpPr/>
          <p:nvPr/>
        </p:nvSpPr>
        <p:spPr>
          <a:xfrm rot="-5395422">
            <a:off x="2533726" y="1406987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0" y="1171250"/>
            <a:ext cx="2188026" cy="1183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3" name="Google Shape;503;p41"/>
          <p:cNvSpPr/>
          <p:nvPr/>
        </p:nvSpPr>
        <p:spPr>
          <a:xfrm>
            <a:off x="7170950" y="14596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7090988" y="32737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5" name="Google Shape;5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125" y="1171238"/>
            <a:ext cx="1418100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6" name="Google Shape;5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900" y="1171238"/>
            <a:ext cx="3966299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7" name="Google Shape;507;p41"/>
          <p:cNvPicPr preferRelativeResize="0"/>
          <p:nvPr/>
        </p:nvPicPr>
        <p:blipFill rotWithShape="1">
          <a:blip r:embed="rId7">
            <a:alphaModFix/>
          </a:blip>
          <a:srcRect b="56217" l="0" r="46749" t="0"/>
          <a:stretch/>
        </p:blipFill>
        <p:spPr>
          <a:xfrm>
            <a:off x="1469575" y="2960700"/>
            <a:ext cx="4190451" cy="1243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8" name="Google Shape;508;p41"/>
          <p:cNvSpPr/>
          <p:nvPr/>
        </p:nvSpPr>
        <p:spPr>
          <a:xfrm>
            <a:off x="1104875" y="1327838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4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Request (Requester)</a:t>
            </a:r>
            <a:endParaRPr sz="1900"/>
          </a:p>
        </p:txBody>
      </p:sp>
      <p:pic>
        <p:nvPicPr>
          <p:cNvPr id="510" name="Google Shape;5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1"/>
          <p:cNvSpPr/>
          <p:nvPr/>
        </p:nvSpPr>
        <p:spPr>
          <a:xfrm>
            <a:off x="5051900" y="771413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551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2969125" y="709463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551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126050" y="672988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41"/>
          <p:cNvSpPr/>
          <p:nvPr/>
        </p:nvSpPr>
        <p:spPr>
          <a:xfrm flipH="1" rot="-5400000">
            <a:off x="8289500" y="2239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1446788" y="25654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1"/>
          <p:cNvSpPr/>
          <p:nvPr/>
        </p:nvSpPr>
        <p:spPr>
          <a:xfrm rot="5404500">
            <a:off x="6028588" y="3282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6560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2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/>
          <p:nvPr/>
        </p:nvSpPr>
        <p:spPr>
          <a:xfrm rot="-5395593">
            <a:off x="4055837" y="1704888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2"/>
          <p:cNvSpPr/>
          <p:nvPr/>
        </p:nvSpPr>
        <p:spPr>
          <a:xfrm rot="-5394113">
            <a:off x="6813000" y="1742325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98675"/>
            <a:ext cx="2289600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8" name="Google Shape;5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975" y="3235875"/>
            <a:ext cx="5215198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9" name="Google Shape;5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25" y="1352925"/>
            <a:ext cx="3797725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30" name="Google Shape;530;p42"/>
          <p:cNvSpPr/>
          <p:nvPr/>
        </p:nvSpPr>
        <p:spPr>
          <a:xfrm>
            <a:off x="2523850" y="1405088"/>
            <a:ext cx="1186200" cy="424200"/>
          </a:xfrm>
          <a:prstGeom prst="wedgeRectCallout">
            <a:avLst>
              <a:gd fmla="val 38423" name="adj1"/>
              <a:gd fmla="val 8621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1" name="Google Shape;5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175" y="1352925"/>
            <a:ext cx="1975900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32" name="Google Shape;532;p42"/>
          <p:cNvSpPr/>
          <p:nvPr/>
        </p:nvSpPr>
        <p:spPr>
          <a:xfrm>
            <a:off x="6791450" y="3269912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4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534" name="Google Shape;53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2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/>
          <p:nvPr/>
        </p:nvSpPr>
        <p:spPr>
          <a:xfrm>
            <a:off x="0" y="4498975"/>
            <a:ext cx="9144000" cy="66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Business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L6 Approver: Corp MRPC 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3"/>
          <p:cNvSpPr/>
          <p:nvPr/>
        </p:nvSpPr>
        <p:spPr>
          <a:xfrm rot="5406536">
            <a:off x="5587038" y="3433025"/>
            <a:ext cx="157800" cy="36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3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3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25" y="3106575"/>
            <a:ext cx="32031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7" name="Google Shape;547;p43"/>
          <p:cNvSpPr/>
          <p:nvPr/>
        </p:nvSpPr>
        <p:spPr>
          <a:xfrm rot="5409291">
            <a:off x="1641075" y="3548300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1303350"/>
            <a:ext cx="2096752" cy="110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9" name="Google Shape;5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425" y="1290550"/>
            <a:ext cx="3920401" cy="10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50" name="Google Shape;550;p43"/>
          <p:cNvSpPr/>
          <p:nvPr/>
        </p:nvSpPr>
        <p:spPr>
          <a:xfrm>
            <a:off x="1530875" y="1474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3"/>
          <p:cNvPicPr preferRelativeResize="0"/>
          <p:nvPr/>
        </p:nvPicPr>
        <p:blipFill rotWithShape="1">
          <a:blip r:embed="rId6">
            <a:alphaModFix/>
          </a:blip>
          <a:srcRect b="50322" l="0" r="3334" t="0"/>
          <a:stretch/>
        </p:blipFill>
        <p:spPr>
          <a:xfrm>
            <a:off x="1835275" y="3155400"/>
            <a:ext cx="3614575" cy="1078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52" name="Google Shape;55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325" y="1303350"/>
            <a:ext cx="1839000" cy="107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53" name="Google Shape;553;p43"/>
          <p:cNvSpPr/>
          <p:nvPr/>
        </p:nvSpPr>
        <p:spPr>
          <a:xfrm>
            <a:off x="7610175" y="2025300"/>
            <a:ext cx="10695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50" y="3106575"/>
            <a:ext cx="12816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55" name="Google Shape;555;p43"/>
          <p:cNvSpPr txBox="1"/>
          <p:nvPr>
            <p:ph type="title"/>
          </p:nvPr>
        </p:nvSpPr>
        <p:spPr>
          <a:xfrm>
            <a:off x="966800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556" name="Google Shape;55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7575" y="279137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5860725" y="278602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1815950" y="28015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6139825" y="1481525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5823900" y="1750925"/>
            <a:ext cx="346200" cy="157800"/>
          </a:xfrm>
          <a:prstGeom prst="wedgeRectCallout">
            <a:avLst>
              <a:gd fmla="val 124639" name="adj1"/>
              <a:gd fmla="val 121460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3"/>
          <p:cNvSpPr/>
          <p:nvPr/>
        </p:nvSpPr>
        <p:spPr>
          <a:xfrm rot="3649">
            <a:off x="8016525" y="2222288"/>
            <a:ext cx="282600" cy="52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idx="4294967295" type="title"/>
          </p:nvPr>
        </p:nvSpPr>
        <p:spPr>
          <a:xfrm>
            <a:off x="884550" y="14963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Storage Location Transfer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( 311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1" name="Google Shape;5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5819175" y="2790650"/>
            <a:ext cx="3065400" cy="2661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User’s 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8"/>
          <p:cNvSpPr/>
          <p:nvPr/>
        </p:nvSpPr>
        <p:spPr>
          <a:xfrm rot="5400000">
            <a:off x="5579025" y="387315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8"/>
          <p:cNvSpPr/>
          <p:nvPr/>
        </p:nvSpPr>
        <p:spPr>
          <a:xfrm rot="-5396076">
            <a:off x="1790600" y="142670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7017675" y="760425"/>
            <a:ext cx="18669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Add User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66125" y="771375"/>
            <a:ext cx="18669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(1)User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2320875" y="775600"/>
            <a:ext cx="42360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</a:t>
            </a:r>
            <a:r>
              <a:rPr b="1" lang="en" sz="1000">
                <a:solidFill>
                  <a:schemeClr val="lt1"/>
                </a:solidFill>
              </a:rPr>
              <a:t>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94" name="Google Shape;94;p18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Login User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" y="1122200"/>
            <a:ext cx="1866900" cy="149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/>
          <p:nvPr/>
        </p:nvSpPr>
        <p:spPr>
          <a:xfrm>
            <a:off x="738975" y="1887800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825" y="1154525"/>
            <a:ext cx="4236000" cy="1463575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/>
          <p:nvPr/>
        </p:nvSpPr>
        <p:spPr>
          <a:xfrm>
            <a:off x="5147800" y="1578774"/>
            <a:ext cx="9540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675" y="1154525"/>
            <a:ext cx="1866900" cy="146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0" y="3154962"/>
            <a:ext cx="1926450" cy="171835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9175" y="3116600"/>
            <a:ext cx="3065401" cy="175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/>
          <p:nvPr/>
        </p:nvSpPr>
        <p:spPr>
          <a:xfrm>
            <a:off x="66125" y="2779700"/>
            <a:ext cx="19266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Edit User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14975" y="3116600"/>
            <a:ext cx="3133762" cy="175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5" name="Google Shape;105;p18"/>
          <p:cNvSpPr/>
          <p:nvPr/>
        </p:nvSpPr>
        <p:spPr>
          <a:xfrm>
            <a:off x="2320825" y="2764475"/>
            <a:ext cx="31338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User’s 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/>
          <p:nvPr/>
        </p:nvSpPr>
        <p:spPr>
          <a:xfrm rot="5400000">
            <a:off x="2024825" y="3837613"/>
            <a:ext cx="250500" cy="3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45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579" name="Google Shape;5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47300"/>
            <a:ext cx="1765500" cy="142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85" name="Google Shape;585;p46"/>
          <p:cNvSpPr/>
          <p:nvPr/>
        </p:nvSpPr>
        <p:spPr>
          <a:xfrm>
            <a:off x="125" y="4443300"/>
            <a:ext cx="9144000" cy="684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</a:t>
            </a:r>
            <a:r>
              <a:rPr b="1" lang="en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6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6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25" y="1008000"/>
            <a:ext cx="2174377" cy="11761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89" name="Google Shape;589;p46"/>
          <p:cNvSpPr/>
          <p:nvPr/>
        </p:nvSpPr>
        <p:spPr>
          <a:xfrm>
            <a:off x="7090988" y="33741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0" name="Google Shape;5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375" y="1039975"/>
            <a:ext cx="1404300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1" name="Google Shape;59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375" y="1039975"/>
            <a:ext cx="3966299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2" name="Google Shape;592;p46"/>
          <p:cNvPicPr preferRelativeResize="0"/>
          <p:nvPr/>
        </p:nvPicPr>
        <p:blipFill rotWithShape="1">
          <a:blip r:embed="rId7">
            <a:alphaModFix/>
          </a:blip>
          <a:srcRect b="53076" l="0" r="51578" t="10097"/>
          <a:stretch/>
        </p:blipFill>
        <p:spPr>
          <a:xfrm>
            <a:off x="1446800" y="2947300"/>
            <a:ext cx="4235999" cy="1427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93" name="Google Shape;593;p46"/>
          <p:cNvSpPr/>
          <p:nvPr/>
        </p:nvSpPr>
        <p:spPr>
          <a:xfrm>
            <a:off x="7337625" y="13367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1236900" y="1256475"/>
            <a:ext cx="831600" cy="184200"/>
          </a:xfrm>
          <a:prstGeom prst="wedgeRectCallout">
            <a:avLst>
              <a:gd fmla="val 23202" name="adj1"/>
              <a:gd fmla="val 1293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4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596" name="Google Shape;59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6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311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201500" y="543425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6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6"/>
          <p:cNvSpPr/>
          <p:nvPr/>
        </p:nvSpPr>
        <p:spPr>
          <a:xfrm rot="5405892">
            <a:off x="6029301" y="3242925"/>
            <a:ext cx="350101" cy="54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47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47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51225"/>
            <a:ext cx="3812398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3" name="Google Shape;6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475" y="1351225"/>
            <a:ext cx="1972600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4" name="Google Shape;614;p47"/>
          <p:cNvPicPr preferRelativeResize="0"/>
          <p:nvPr/>
        </p:nvPicPr>
        <p:blipFill rotWithShape="1">
          <a:blip r:embed="rId6">
            <a:alphaModFix/>
          </a:blip>
          <a:srcRect b="55001" l="0" r="724" t="0"/>
          <a:stretch/>
        </p:blipFill>
        <p:spPr>
          <a:xfrm>
            <a:off x="2630325" y="3240650"/>
            <a:ext cx="5194849" cy="1163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15" name="Google Shape;615;p47"/>
          <p:cNvSpPr/>
          <p:nvPr/>
        </p:nvSpPr>
        <p:spPr>
          <a:xfrm>
            <a:off x="6723550" y="32406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2545525" y="1378700"/>
            <a:ext cx="1130700" cy="307800"/>
          </a:xfrm>
          <a:prstGeom prst="wedgeRectCallout">
            <a:avLst>
              <a:gd fmla="val 32005" name="adj1"/>
              <a:gd fmla="val 124001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618" name="Google Shape;6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7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7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47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7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0" y="4550375"/>
            <a:ext cx="9144000" cy="5541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48"/>
          <p:cNvSpPr/>
          <p:nvPr/>
        </p:nvSpPr>
        <p:spPr>
          <a:xfrm rot="5404835">
            <a:off x="5557850" y="349813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48"/>
          <p:cNvSpPr/>
          <p:nvPr/>
        </p:nvSpPr>
        <p:spPr>
          <a:xfrm rot="-5395500">
            <a:off x="2386238" y="1752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48"/>
          <p:cNvSpPr/>
          <p:nvPr/>
        </p:nvSpPr>
        <p:spPr>
          <a:xfrm rot="-5395500">
            <a:off x="6922913" y="18303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8"/>
          <p:cNvSpPr/>
          <p:nvPr/>
        </p:nvSpPr>
        <p:spPr>
          <a:xfrm rot="5410121">
            <a:off x="1417251" y="3535472"/>
            <a:ext cx="305701" cy="44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3" name="Google Shape;6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1317725"/>
            <a:ext cx="2135325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34" name="Google Shape;634;p48"/>
          <p:cNvSpPr/>
          <p:nvPr/>
        </p:nvSpPr>
        <p:spPr>
          <a:xfrm>
            <a:off x="1225375" y="14875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025" y="1322425"/>
            <a:ext cx="1831300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6" name="Google Shape;636;p48"/>
          <p:cNvPicPr preferRelativeResize="0"/>
          <p:nvPr/>
        </p:nvPicPr>
        <p:blipFill rotWithShape="1">
          <a:blip r:embed="rId5">
            <a:alphaModFix/>
          </a:blip>
          <a:srcRect b="68737" l="572" r="651" t="0"/>
          <a:stretch/>
        </p:blipFill>
        <p:spPr>
          <a:xfrm>
            <a:off x="2828800" y="1317725"/>
            <a:ext cx="3880775" cy="1100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7" name="Google Shape;6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" y="3136867"/>
            <a:ext cx="1281600" cy="1133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8" name="Google Shape;63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4875" y="3118628"/>
            <a:ext cx="3217401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9" name="Google Shape;63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050" y="3162425"/>
            <a:ext cx="3633899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40" name="Google Shape;640;p48"/>
          <p:cNvSpPr/>
          <p:nvPr/>
        </p:nvSpPr>
        <p:spPr>
          <a:xfrm>
            <a:off x="7619025" y="2075100"/>
            <a:ext cx="10518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642" name="Google Shape;64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8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48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48"/>
          <p:cNvSpPr/>
          <p:nvPr/>
        </p:nvSpPr>
        <p:spPr>
          <a:xfrm>
            <a:off x="37575" y="278992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48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48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48"/>
          <p:cNvSpPr/>
          <p:nvPr/>
        </p:nvSpPr>
        <p:spPr>
          <a:xfrm rot="4500">
            <a:off x="8047075" y="234477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48"/>
          <p:cNvSpPr/>
          <p:nvPr/>
        </p:nvSpPr>
        <p:spPr>
          <a:xfrm>
            <a:off x="6225350" y="1549138"/>
            <a:ext cx="346200" cy="159600"/>
          </a:xfrm>
          <a:prstGeom prst="wedgeRectCallout">
            <a:avLst>
              <a:gd fmla="val 29080" name="adj1"/>
              <a:gd fmla="val 29725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8"/>
          <p:cNvSpPr/>
          <p:nvPr/>
        </p:nvSpPr>
        <p:spPr>
          <a:xfrm>
            <a:off x="5800850" y="1939938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 txBox="1"/>
          <p:nvPr>
            <p:ph idx="4294967295" type="title"/>
          </p:nvPr>
        </p:nvSpPr>
        <p:spPr>
          <a:xfrm>
            <a:off x="884550" y="1560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Conversion Rs1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RS.1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9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p50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665" name="Google Shape;6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375" y="2925200"/>
            <a:ext cx="17655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71" name="Google Shape;671;p51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L1 Approver: Plant Finance Head &gt;&gt;&gt; L2 Approver:  Plant Head &gt;&gt;&gt;  L3 Approver: CORP Finance Head &gt;&gt;&gt;  L4 Approver: Business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51"/>
          <p:cNvSpPr/>
          <p:nvPr/>
        </p:nvSpPr>
        <p:spPr>
          <a:xfrm rot="-5395500">
            <a:off x="4704425" y="16479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51"/>
          <p:cNvSpPr/>
          <p:nvPr/>
        </p:nvSpPr>
        <p:spPr>
          <a:xfrm rot="5403417">
            <a:off x="6061171" y="3143079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51"/>
          <p:cNvSpPr/>
          <p:nvPr/>
        </p:nvSpPr>
        <p:spPr>
          <a:xfrm rot="-5395422">
            <a:off x="2534664" y="16143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5" name="Google Shape;6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13" y="1200075"/>
            <a:ext cx="2207102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76" name="Google Shape;676;p51"/>
          <p:cNvSpPr/>
          <p:nvPr/>
        </p:nvSpPr>
        <p:spPr>
          <a:xfrm>
            <a:off x="7106475" y="322700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7" name="Google Shape;6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413" y="1210075"/>
            <a:ext cx="1418100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8" name="Google Shape;67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663" y="1200075"/>
            <a:ext cx="3966298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9" name="Google Shape;679;p51"/>
          <p:cNvPicPr preferRelativeResize="0"/>
          <p:nvPr/>
        </p:nvPicPr>
        <p:blipFill rotWithShape="1">
          <a:blip r:embed="rId7">
            <a:alphaModFix/>
          </a:blip>
          <a:srcRect b="62029" l="0" r="70120" t="0"/>
          <a:stretch/>
        </p:blipFill>
        <p:spPr>
          <a:xfrm>
            <a:off x="1414075" y="2922400"/>
            <a:ext cx="4268701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80" name="Google Shape;680;p51"/>
          <p:cNvSpPr/>
          <p:nvPr/>
        </p:nvSpPr>
        <p:spPr>
          <a:xfrm>
            <a:off x="7305863" y="14449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1124663" y="1252975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5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683" name="Google Shape;68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1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2970063" y="738325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Rs.1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26988" y="70185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51"/>
          <p:cNvSpPr/>
          <p:nvPr/>
        </p:nvSpPr>
        <p:spPr>
          <a:xfrm flipH="1" rot="-5400000">
            <a:off x="8378150" y="2159488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1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"/>
          <p:cNvSpPr/>
          <p:nvPr/>
        </p:nvSpPr>
        <p:spPr>
          <a:xfrm>
            <a:off x="125" y="4552425"/>
            <a:ext cx="9144000" cy="5910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52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52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98" name="Google Shape;6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63550"/>
            <a:ext cx="3797999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99" name="Google Shape;699;p52"/>
          <p:cNvSpPr/>
          <p:nvPr/>
        </p:nvSpPr>
        <p:spPr>
          <a:xfrm>
            <a:off x="2439950" y="1497450"/>
            <a:ext cx="1130700" cy="307800"/>
          </a:xfrm>
          <a:prstGeom prst="wedgeRectCallout">
            <a:avLst>
              <a:gd fmla="val 52377" name="adj1"/>
              <a:gd fmla="val 1184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0" name="Google Shape;7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51800"/>
            <a:ext cx="1992000" cy="10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01" name="Google Shape;70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9963" y="3243587"/>
            <a:ext cx="5215262" cy="115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02" name="Google Shape;702;p52"/>
          <p:cNvSpPr/>
          <p:nvPr/>
        </p:nvSpPr>
        <p:spPr>
          <a:xfrm>
            <a:off x="6845725" y="32452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5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sz="1900"/>
          </a:p>
        </p:txBody>
      </p:sp>
      <p:pic>
        <p:nvPicPr>
          <p:cNvPr id="704" name="Google Shape;70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2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52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52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08" name="Google Shape;708;p52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2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3"/>
          <p:cNvSpPr/>
          <p:nvPr/>
        </p:nvSpPr>
        <p:spPr>
          <a:xfrm>
            <a:off x="0" y="4371250"/>
            <a:ext cx="9144000" cy="7332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L1 Approver: Plant Finance Head &gt;&gt;&gt; L2 Approver:  Plant Head &gt;&gt;&gt;  L3 Approver: CORP Finance Head &gt;&gt;&gt;  L4 Approver: Business Head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3"/>
          <p:cNvSpPr/>
          <p:nvPr/>
        </p:nvSpPr>
        <p:spPr>
          <a:xfrm rot="5404835">
            <a:off x="5522750" y="344368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53"/>
          <p:cNvSpPr/>
          <p:nvPr/>
        </p:nvSpPr>
        <p:spPr>
          <a:xfrm rot="-5395500">
            <a:off x="2393813" y="16926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53"/>
          <p:cNvSpPr/>
          <p:nvPr/>
        </p:nvSpPr>
        <p:spPr>
          <a:xfrm rot="-5395500">
            <a:off x="6870213" y="1590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53"/>
          <p:cNvSpPr/>
          <p:nvPr/>
        </p:nvSpPr>
        <p:spPr>
          <a:xfrm rot="5407967">
            <a:off x="1430500" y="3487625"/>
            <a:ext cx="258901" cy="38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9" name="Google Shape;7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" y="1300025"/>
            <a:ext cx="2172900" cy="99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0" name="Google Shape;7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625" y="1300025"/>
            <a:ext cx="1794700" cy="104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1" name="Google Shape;72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25" y="1275325"/>
            <a:ext cx="3880799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2" name="Google Shape;7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0" y="3124625"/>
            <a:ext cx="1281600" cy="10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3" name="Google Shape;72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5949" y="3118825"/>
            <a:ext cx="3598801" cy="10315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24" name="Google Shape;72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9075" y="3132875"/>
            <a:ext cx="32457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25" name="Google Shape;725;p53"/>
          <p:cNvSpPr/>
          <p:nvPr/>
        </p:nvSpPr>
        <p:spPr>
          <a:xfrm>
            <a:off x="7628000" y="2015600"/>
            <a:ext cx="11937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727" name="Google Shape;72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3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53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53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53"/>
          <p:cNvSpPr/>
          <p:nvPr/>
        </p:nvSpPr>
        <p:spPr>
          <a:xfrm>
            <a:off x="0" y="2789925"/>
            <a:ext cx="13191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53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53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53"/>
          <p:cNvSpPr/>
          <p:nvPr/>
        </p:nvSpPr>
        <p:spPr>
          <a:xfrm rot="4500">
            <a:off x="8065375" y="2212254"/>
            <a:ext cx="229200" cy="5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37725" y="1692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3"/>
          <p:cNvSpPr/>
          <p:nvPr/>
        </p:nvSpPr>
        <p:spPr>
          <a:xfrm>
            <a:off x="5889075" y="1694450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6135925" y="1394875"/>
            <a:ext cx="346200" cy="159600"/>
          </a:xfrm>
          <a:prstGeom prst="wedgeRectCallout">
            <a:avLst>
              <a:gd fmla="val 57915" name="adj1"/>
              <a:gd fmla="val 24191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4"/>
          <p:cNvSpPr txBox="1"/>
          <p:nvPr>
            <p:ph idx="4294967295" type="title"/>
          </p:nvPr>
        </p:nvSpPr>
        <p:spPr>
          <a:xfrm>
            <a:off x="884550" y="14431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Inward Old Invoice 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(  Purchase)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3" name="Google Shape;7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4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2359250" y="2775775"/>
            <a:ext cx="4236000" cy="33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Material’s 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9"/>
          <p:cNvSpPr/>
          <p:nvPr/>
        </p:nvSpPr>
        <p:spPr>
          <a:xfrm rot="-5400000">
            <a:off x="6601425" y="177770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9"/>
          <p:cNvSpPr/>
          <p:nvPr/>
        </p:nvSpPr>
        <p:spPr>
          <a:xfrm rot="-5396076">
            <a:off x="1834025" y="1608563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7017675" y="760425"/>
            <a:ext cx="19908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Add Single - Material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6125" y="771375"/>
            <a:ext cx="18669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(1)Material 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320875" y="775600"/>
            <a:ext cx="42360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Material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 rot="5400000">
            <a:off x="6706538" y="3793288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" y="1097325"/>
            <a:ext cx="1866900" cy="155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1" name="Google Shape;121;p19"/>
          <p:cNvSpPr/>
          <p:nvPr/>
        </p:nvSpPr>
        <p:spPr>
          <a:xfrm>
            <a:off x="757275" y="1621688"/>
            <a:ext cx="1102800" cy="262800"/>
          </a:xfrm>
          <a:prstGeom prst="wedgeRectCallout">
            <a:avLst>
              <a:gd fmla="val -18909" name="adj1"/>
              <a:gd fmla="val -20287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(1)Click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875" y="1149825"/>
            <a:ext cx="4235999" cy="1453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3" name="Google Shape;123;p19"/>
          <p:cNvSpPr/>
          <p:nvPr/>
        </p:nvSpPr>
        <p:spPr>
          <a:xfrm>
            <a:off x="5911750" y="1620050"/>
            <a:ext cx="3966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5" y="3166825"/>
            <a:ext cx="1990800" cy="1726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7675" y="1149825"/>
            <a:ext cx="1990800" cy="1453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6" name="Google Shape;126;p19"/>
          <p:cNvSpPr/>
          <p:nvPr/>
        </p:nvSpPr>
        <p:spPr>
          <a:xfrm>
            <a:off x="6985575" y="2840850"/>
            <a:ext cx="20229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Edit Material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8691763" y="2335188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7674" y="3188400"/>
            <a:ext cx="1990800" cy="168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9250" y="3166825"/>
            <a:ext cx="4235999" cy="1726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0" name="Google Shape;130;p19"/>
          <p:cNvSpPr/>
          <p:nvPr/>
        </p:nvSpPr>
        <p:spPr>
          <a:xfrm rot="5400000">
            <a:off x="2084313" y="3852188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5404550" y="3389550"/>
            <a:ext cx="396600" cy="266100"/>
          </a:xfrm>
          <a:prstGeom prst="wedgeRectCallout">
            <a:avLst>
              <a:gd fmla="val 136006" name="adj1"/>
              <a:gd fmla="val -1808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6125" y="2812975"/>
            <a:ext cx="19908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Bulk Upload - Material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"/>
          <p:cNvSpPr txBox="1"/>
          <p:nvPr/>
        </p:nvSpPr>
        <p:spPr>
          <a:xfrm>
            <a:off x="1161075" y="665025"/>
            <a:ext cx="7009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for Approval to Level 1 User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Approval Workflow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less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approves → 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more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reviews and sends to: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       Level 2: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MMD Head. 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approved →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Requester Page Visible Data: - Only data uploaded by the logged-in user,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Download Option: - Filtered by From–To Date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Editability: - Enabled only if status is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Edit After making corrections,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b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55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(Purchase)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1" name="Google Shape;7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6"/>
          <p:cNvSpPr/>
          <p:nvPr/>
        </p:nvSpPr>
        <p:spPr>
          <a:xfrm>
            <a:off x="0" y="4177975"/>
            <a:ext cx="9144000" cy="965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</a:t>
            </a:r>
            <a:r>
              <a:rPr b="1" lang="en" sz="1100">
                <a:solidFill>
                  <a:srgbClr val="351C75"/>
                </a:solidFill>
              </a:rPr>
              <a:t> Follows Case (i) or Case (ii) based on Invoice Date: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 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Level 2: Corp Finance Head or Corp </a:t>
            </a:r>
            <a:r>
              <a:rPr b="1" lang="en" sz="1100">
                <a:solidFill>
                  <a:srgbClr val="351C75"/>
                </a:solidFill>
              </a:rPr>
              <a:t>MMD </a:t>
            </a:r>
            <a:r>
              <a:rPr b="1" lang="en" sz="1100">
                <a:solidFill>
                  <a:srgbClr val="351C75"/>
                </a:solidFill>
              </a:rPr>
              <a:t>Head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p56"/>
          <p:cNvSpPr/>
          <p:nvPr/>
        </p:nvSpPr>
        <p:spPr>
          <a:xfrm rot="-5395500">
            <a:off x="4726638" y="16024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p56"/>
          <p:cNvSpPr/>
          <p:nvPr/>
        </p:nvSpPr>
        <p:spPr>
          <a:xfrm rot="-5395422">
            <a:off x="2590014" y="15688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9" name="Google Shape;7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96100"/>
            <a:ext cx="2272801" cy="12294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60" name="Google Shape;7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25" y="1214763"/>
            <a:ext cx="1566475" cy="119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61" name="Google Shape;7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750" y="1209225"/>
            <a:ext cx="3966298" cy="119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62" name="Google Shape;76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150" y="2862025"/>
            <a:ext cx="1723300" cy="122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63" name="Google Shape;763;p56"/>
          <p:cNvSpPr/>
          <p:nvPr/>
        </p:nvSpPr>
        <p:spPr>
          <a:xfrm>
            <a:off x="7341450" y="1287550"/>
            <a:ext cx="1056300" cy="452700"/>
          </a:xfrm>
          <a:prstGeom prst="wedgeRectCallout">
            <a:avLst>
              <a:gd fmla="val 82136" name="adj1"/>
              <a:gd fmla="val 5143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(3)Click here to add Purchase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1397225" y="15210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5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6" name="Google Shape;76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6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56"/>
          <p:cNvSpPr/>
          <p:nvPr/>
        </p:nvSpPr>
        <p:spPr>
          <a:xfrm>
            <a:off x="2970075" y="738325"/>
            <a:ext cx="16020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56"/>
          <p:cNvSpPr/>
          <p:nvPr/>
        </p:nvSpPr>
        <p:spPr>
          <a:xfrm>
            <a:off x="127000" y="701850"/>
            <a:ext cx="22728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6333038" y="25101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56"/>
          <p:cNvSpPr/>
          <p:nvPr/>
        </p:nvSpPr>
        <p:spPr>
          <a:xfrm flipH="1" rot="-5400000">
            <a:off x="8227650" y="23552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7"/>
          <p:cNvSpPr/>
          <p:nvPr/>
        </p:nvSpPr>
        <p:spPr>
          <a:xfrm rot="-5395500">
            <a:off x="6754963" y="18158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p57"/>
          <p:cNvSpPr/>
          <p:nvPr/>
        </p:nvSpPr>
        <p:spPr>
          <a:xfrm rot="-5395422">
            <a:off x="4036964" y="183700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8" name="Google Shape;7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78700"/>
            <a:ext cx="2289600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79" name="Google Shape;7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44925"/>
            <a:ext cx="3777000" cy="1291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80" name="Google Shape;78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78700"/>
            <a:ext cx="2047175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81" name="Google Shape;78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700" y="3241825"/>
            <a:ext cx="1383025" cy="86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82" name="Google Shape;78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1276" y="3339250"/>
            <a:ext cx="1672500" cy="76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83" name="Google Shape;783;p57"/>
          <p:cNvSpPr/>
          <p:nvPr/>
        </p:nvSpPr>
        <p:spPr>
          <a:xfrm>
            <a:off x="0" y="4192700"/>
            <a:ext cx="9144000" cy="951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Request &gt;&gt;&gt;</a:t>
            </a:r>
            <a:r>
              <a:rPr b="1" lang="en" sz="1000">
                <a:solidFill>
                  <a:srgbClr val="351C75"/>
                </a:solidFill>
              </a:rPr>
              <a:t> Follows Case (i) or Case (ii) based on Invoice Date: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Level 2: Corp Finance Head or Corp MMD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57"/>
          <p:cNvSpPr/>
          <p:nvPr/>
        </p:nvSpPr>
        <p:spPr>
          <a:xfrm>
            <a:off x="3743425" y="2945712"/>
            <a:ext cx="1708200" cy="355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57"/>
          <p:cNvSpPr/>
          <p:nvPr/>
        </p:nvSpPr>
        <p:spPr>
          <a:xfrm>
            <a:off x="6425850" y="2934875"/>
            <a:ext cx="14187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57"/>
          <p:cNvSpPr/>
          <p:nvPr/>
        </p:nvSpPr>
        <p:spPr>
          <a:xfrm>
            <a:off x="7131950" y="375397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7" name="Google Shape;787;p57"/>
          <p:cNvSpPr/>
          <p:nvPr/>
        </p:nvSpPr>
        <p:spPr>
          <a:xfrm rot="5404500">
            <a:off x="5824138" y="33858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5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9" name="Google Shape;78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7"/>
          <p:cNvSpPr/>
          <p:nvPr/>
        </p:nvSpPr>
        <p:spPr>
          <a:xfrm>
            <a:off x="4417425" y="92600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57"/>
          <p:cNvSpPr/>
          <p:nvPr/>
        </p:nvSpPr>
        <p:spPr>
          <a:xfrm>
            <a:off x="7078075" y="861800"/>
            <a:ext cx="204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57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793" name="Google Shape;793;p57"/>
          <p:cNvSpPr/>
          <p:nvPr/>
        </p:nvSpPr>
        <p:spPr>
          <a:xfrm>
            <a:off x="3379975" y="1888675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57"/>
          <p:cNvSpPr/>
          <p:nvPr/>
        </p:nvSpPr>
        <p:spPr>
          <a:xfrm>
            <a:off x="2925975" y="20238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57"/>
          <p:cNvSpPr/>
          <p:nvPr/>
        </p:nvSpPr>
        <p:spPr>
          <a:xfrm flipH="1" rot="-5400000">
            <a:off x="7917900" y="299923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8"/>
          <p:cNvSpPr/>
          <p:nvPr/>
        </p:nvSpPr>
        <p:spPr>
          <a:xfrm rot="-5395500">
            <a:off x="2463313" y="1542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58"/>
          <p:cNvSpPr/>
          <p:nvPr/>
        </p:nvSpPr>
        <p:spPr>
          <a:xfrm rot="-5395500">
            <a:off x="6889413" y="15455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2" name="Google Shape;8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" y="1306325"/>
            <a:ext cx="2172899" cy="889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3" name="Google Shape;8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775" y="1306325"/>
            <a:ext cx="3875052" cy="8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4" name="Google Shape;80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200" y="1314425"/>
            <a:ext cx="1864800" cy="87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5" name="Google Shape;80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25" y="2700475"/>
            <a:ext cx="1767300" cy="129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06" name="Google Shape;806;p58"/>
          <p:cNvSpPr/>
          <p:nvPr/>
        </p:nvSpPr>
        <p:spPr>
          <a:xfrm>
            <a:off x="0" y="4337825"/>
            <a:ext cx="9144000" cy="80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workflow :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b="1" lang="en" sz="12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>
              <a:solidFill>
                <a:srgbClr val="351C75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Level 2: Corp Finance Head or Corp MMD Head  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58"/>
          <p:cNvSpPr/>
          <p:nvPr/>
        </p:nvSpPr>
        <p:spPr>
          <a:xfrm>
            <a:off x="6271425" y="2360600"/>
            <a:ext cx="176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(4)Action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58"/>
          <p:cNvSpPr/>
          <p:nvPr/>
        </p:nvSpPr>
        <p:spPr>
          <a:xfrm>
            <a:off x="1331900" y="1604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8"/>
          <p:cNvSpPr/>
          <p:nvPr/>
        </p:nvSpPr>
        <p:spPr>
          <a:xfrm flipH="1" rot="-5400000">
            <a:off x="8126925" y="25589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8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1" name="Google Shape;81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8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58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58"/>
          <p:cNvSpPr/>
          <p:nvPr/>
        </p:nvSpPr>
        <p:spPr>
          <a:xfrm>
            <a:off x="107825" y="92672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58"/>
          <p:cNvSpPr/>
          <p:nvPr/>
        </p:nvSpPr>
        <p:spPr>
          <a:xfrm>
            <a:off x="5539450" y="160463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58"/>
          <p:cNvSpPr/>
          <p:nvPr/>
        </p:nvSpPr>
        <p:spPr>
          <a:xfrm>
            <a:off x="5967375" y="1471613"/>
            <a:ext cx="381300" cy="167700"/>
          </a:xfrm>
          <a:prstGeom prst="wedgeRectCallout">
            <a:avLst>
              <a:gd fmla="val 69630" name="adj1"/>
              <a:gd fmla="val 203988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9"/>
          <p:cNvSpPr txBox="1"/>
          <p:nvPr>
            <p:ph idx="4294967295" type="title"/>
          </p:nvPr>
        </p:nvSpPr>
        <p:spPr>
          <a:xfrm>
            <a:off x="884550" y="14951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Inward Old Invoice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 Service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2" name="Google Shape;8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9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0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Service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Level 3 : CORP FINANCE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60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Service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/>
          <p:nvPr/>
        </p:nvSpPr>
        <p:spPr>
          <a:xfrm>
            <a:off x="125" y="4441900"/>
            <a:ext cx="9144000" cy="68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Approver: CORP MRPC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L3 Approver: CORP Finance Head 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61"/>
          <p:cNvSpPr/>
          <p:nvPr/>
        </p:nvSpPr>
        <p:spPr>
          <a:xfrm rot="-5395500">
            <a:off x="4661550" y="15121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61"/>
          <p:cNvSpPr/>
          <p:nvPr/>
        </p:nvSpPr>
        <p:spPr>
          <a:xfrm rot="-5395422">
            <a:off x="2578001" y="15771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8" name="Google Shape;8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81800"/>
            <a:ext cx="2272801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39" name="Google Shape;8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00" y="1218075"/>
            <a:ext cx="1526600" cy="123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40" name="Google Shape;84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825" y="1157475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41" name="Google Shape;84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950" y="2881575"/>
            <a:ext cx="2115125" cy="130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42" name="Google Shape;842;p61"/>
          <p:cNvSpPr/>
          <p:nvPr/>
        </p:nvSpPr>
        <p:spPr>
          <a:xfrm>
            <a:off x="5977875" y="2580975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61"/>
          <p:cNvSpPr/>
          <p:nvPr/>
        </p:nvSpPr>
        <p:spPr>
          <a:xfrm>
            <a:off x="7551500" y="1568425"/>
            <a:ext cx="882300" cy="452700"/>
          </a:xfrm>
          <a:prstGeom prst="wedgeRectCallout">
            <a:avLst>
              <a:gd fmla="val 101972" name="adj1"/>
              <a:gd fmla="val -3882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44" name="Google Shape;844;p61"/>
          <p:cNvSpPr/>
          <p:nvPr/>
        </p:nvSpPr>
        <p:spPr>
          <a:xfrm flipH="1" rot="-5400000">
            <a:off x="8311388" y="21624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1"/>
          <p:cNvSpPr/>
          <p:nvPr/>
        </p:nvSpPr>
        <p:spPr>
          <a:xfrm>
            <a:off x="1274625" y="1429363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6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Service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7" name="Google Shape;84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1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61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0" name="Google Shape;850;p61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2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</a:t>
            </a: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 L2 Approver: CORP MRPC &gt;&gt;&gt; L3 Approver: CORP Finance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62"/>
          <p:cNvSpPr/>
          <p:nvPr/>
        </p:nvSpPr>
        <p:spPr>
          <a:xfrm rot="-5395500">
            <a:off x="4065563" y="18452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7" name="Google Shape;857;p62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8" name="Google Shape;8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59" name="Google Shape;8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38775"/>
            <a:ext cx="3812399" cy="12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60" name="Google Shape;86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38775"/>
            <a:ext cx="2289599" cy="123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61" name="Google Shape;86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875" y="1338775"/>
            <a:ext cx="2000400" cy="1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62" name="Google Shape;86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63" name="Google Shape;863;p62"/>
          <p:cNvSpPr/>
          <p:nvPr/>
        </p:nvSpPr>
        <p:spPr>
          <a:xfrm>
            <a:off x="5077675" y="2749850"/>
            <a:ext cx="20004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62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62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62"/>
          <p:cNvSpPr/>
          <p:nvPr/>
        </p:nvSpPr>
        <p:spPr>
          <a:xfrm>
            <a:off x="6133950" y="3657600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6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8" name="Google Shape;868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2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62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62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72" name="Google Shape;872;p62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2"/>
          <p:cNvSpPr/>
          <p:nvPr/>
        </p:nvSpPr>
        <p:spPr>
          <a:xfrm>
            <a:off x="2963925" y="2048163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62"/>
          <p:cNvSpPr/>
          <p:nvPr/>
        </p:nvSpPr>
        <p:spPr>
          <a:xfrm>
            <a:off x="3448825" y="1880463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3"/>
          <p:cNvSpPr/>
          <p:nvPr/>
        </p:nvSpPr>
        <p:spPr>
          <a:xfrm>
            <a:off x="0" y="4255000"/>
            <a:ext cx="9144000" cy="888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  Request &gt;&gt;&gt; L1 Approver: Plant Finance Head &gt;&gt;&gt;  L2 Approver: CORP MRPC &gt;&gt;&gt; L3 Approver: CORP Finance Head.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0" name="Google Shape;880;p63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63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63"/>
          <p:cNvSpPr/>
          <p:nvPr/>
        </p:nvSpPr>
        <p:spPr>
          <a:xfrm>
            <a:off x="7348350" y="1388525"/>
            <a:ext cx="1700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Action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63"/>
          <p:cNvSpPr/>
          <p:nvPr/>
        </p:nvSpPr>
        <p:spPr>
          <a:xfrm rot="-5395500">
            <a:off x="2565313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63"/>
          <p:cNvSpPr/>
          <p:nvPr/>
        </p:nvSpPr>
        <p:spPr>
          <a:xfrm rot="-5395500">
            <a:off x="7025238" y="21446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5" name="Google Shape;8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1835000"/>
            <a:ext cx="2259675" cy="1321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86" name="Google Shape;8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25" y="1862450"/>
            <a:ext cx="4010401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87" name="Google Shape;8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350" y="1846750"/>
            <a:ext cx="1670675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88" name="Google Shape;888;p63"/>
          <p:cNvSpPr/>
          <p:nvPr/>
        </p:nvSpPr>
        <p:spPr>
          <a:xfrm>
            <a:off x="1420375" y="2349375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3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0" name="Google Shape;89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3"/>
          <p:cNvSpPr/>
          <p:nvPr/>
        </p:nvSpPr>
        <p:spPr>
          <a:xfrm>
            <a:off x="6189450" y="2238363"/>
            <a:ext cx="381300" cy="167700"/>
          </a:xfrm>
          <a:prstGeom prst="wedgeRectCallout">
            <a:avLst>
              <a:gd fmla="val 37366" name="adj1"/>
              <a:gd fmla="val 23243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4"/>
          <p:cNvSpPr txBox="1"/>
          <p:nvPr>
            <p:ph idx="4294967295" type="title"/>
          </p:nvPr>
        </p:nvSpPr>
        <p:spPr>
          <a:xfrm>
            <a:off x="884550" y="15020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Emergency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7" name="Google Shape;8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4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2359250" y="2775775"/>
            <a:ext cx="4236000" cy="33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Storage 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601425" y="177770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-5396076">
            <a:off x="1834025" y="1608563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7017675" y="760425"/>
            <a:ext cx="19908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Add Storage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66125" y="771375"/>
            <a:ext cx="18669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(1)Storage 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2320875" y="775600"/>
            <a:ext cx="42360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Storage Location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66125" y="2840850"/>
            <a:ext cx="19266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Edit Storage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/>
          <p:nvPr/>
        </p:nvSpPr>
        <p:spPr>
          <a:xfrm rot="5400000">
            <a:off x="2104013" y="3819563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/>
          <p:nvPr/>
        </p:nvSpPr>
        <p:spPr>
          <a:xfrm flipH="1" rot="-5400000">
            <a:off x="6792725" y="3116575"/>
            <a:ext cx="1070700" cy="732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" y="1097325"/>
            <a:ext cx="1866900" cy="155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9" name="Google Shape;149;p20"/>
          <p:cNvSpPr/>
          <p:nvPr/>
        </p:nvSpPr>
        <p:spPr>
          <a:xfrm>
            <a:off x="830225" y="1236963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25" y="1154525"/>
            <a:ext cx="4274624" cy="146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1" name="Google Shape;151;p20"/>
          <p:cNvSpPr/>
          <p:nvPr/>
        </p:nvSpPr>
        <p:spPr>
          <a:xfrm>
            <a:off x="5255775" y="1648699"/>
            <a:ext cx="9540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675" y="1154525"/>
            <a:ext cx="1990850" cy="1501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" y="3214675"/>
            <a:ext cx="1926600" cy="168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9250" y="3146475"/>
            <a:ext cx="4236002" cy="1756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5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3 : PLANT HEAD (after 3 approval finished mail trigger to the gate office)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Order Insert Later (If Not Update PO Mail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Approval’s)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65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5" name="Google Shape;9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6"/>
          <p:cNvSpPr/>
          <p:nvPr/>
        </p:nvSpPr>
        <p:spPr>
          <a:xfrm>
            <a:off x="125" y="4433450"/>
            <a:ext cx="9144000" cy="693900"/>
          </a:xfrm>
          <a:prstGeom prst="roundRect">
            <a:avLst>
              <a:gd fmla="val 10647" name="adj"/>
            </a:avLst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L1 Approver: 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1" name="Google Shape;911;p66"/>
          <p:cNvSpPr/>
          <p:nvPr/>
        </p:nvSpPr>
        <p:spPr>
          <a:xfrm rot="-5395500">
            <a:off x="4701063" y="18145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2" name="Google Shape;912;p66"/>
          <p:cNvSpPr/>
          <p:nvPr/>
        </p:nvSpPr>
        <p:spPr>
          <a:xfrm rot="-5395422">
            <a:off x="2529251" y="171575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3" name="Google Shape;9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8" y="11665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14" name="Google Shape;914;p66"/>
          <p:cNvSpPr/>
          <p:nvPr/>
        </p:nvSpPr>
        <p:spPr>
          <a:xfrm>
            <a:off x="1256825" y="135380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5" name="Google Shape;9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800" y="1202100"/>
            <a:ext cx="1557575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16" name="Google Shape;91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850" y="1202100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17" name="Google Shape;91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900" y="2958625"/>
            <a:ext cx="2152199" cy="12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18" name="Google Shape;918;p66"/>
          <p:cNvSpPr/>
          <p:nvPr/>
        </p:nvSpPr>
        <p:spPr>
          <a:xfrm>
            <a:off x="7436275" y="1613063"/>
            <a:ext cx="1056300" cy="452700"/>
          </a:xfrm>
          <a:prstGeom prst="wedgeRectCallout">
            <a:avLst>
              <a:gd fmla="val 88209" name="adj1"/>
              <a:gd fmla="val -724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19" name="Google Shape;919;p6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0" name="Google Shape;920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6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2" name="Google Shape;922;p66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3" name="Google Shape;923;p66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4" name="Google Shape;924;p66"/>
          <p:cNvSpPr/>
          <p:nvPr/>
        </p:nvSpPr>
        <p:spPr>
          <a:xfrm>
            <a:off x="5959900" y="2637250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5" name="Google Shape;925;p66"/>
          <p:cNvSpPr/>
          <p:nvPr/>
        </p:nvSpPr>
        <p:spPr>
          <a:xfrm flipH="1" rot="-5400000">
            <a:off x="8265463" y="223692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7"/>
          <p:cNvSpPr/>
          <p:nvPr/>
        </p:nvSpPr>
        <p:spPr>
          <a:xfrm rot="-5395500">
            <a:off x="4065563" y="16893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1" name="Google Shape;9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53600"/>
            <a:ext cx="38124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32" name="Google Shape;9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075" y="1353600"/>
            <a:ext cx="20472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33" name="Google Shape;93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53600"/>
            <a:ext cx="22896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34" name="Google Shape;934;p67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" name="Google Shape;935;p6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Resubmit (Requester)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6" name="Google Shape;93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7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p67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67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940" name="Google Shape;940;p67"/>
          <p:cNvSpPr/>
          <p:nvPr/>
        </p:nvSpPr>
        <p:spPr>
          <a:xfrm rot="-5395500">
            <a:off x="6829663" y="1732688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1" name="Google Shape;94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42" name="Google Shape;942;p67"/>
          <p:cNvSpPr/>
          <p:nvPr/>
        </p:nvSpPr>
        <p:spPr>
          <a:xfrm>
            <a:off x="5077675" y="2697350"/>
            <a:ext cx="20004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p67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4" name="Google Shape;944;p67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46" name="Google Shape;946;p67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p67"/>
          <p:cNvSpPr/>
          <p:nvPr/>
        </p:nvSpPr>
        <p:spPr>
          <a:xfrm>
            <a:off x="3466550" y="1722150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67"/>
          <p:cNvSpPr/>
          <p:nvPr/>
        </p:nvSpPr>
        <p:spPr>
          <a:xfrm>
            <a:off x="2961425" y="18571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8"/>
          <p:cNvSpPr/>
          <p:nvPr/>
        </p:nvSpPr>
        <p:spPr>
          <a:xfrm>
            <a:off x="0" y="4446800"/>
            <a:ext cx="9144000" cy="69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4" name="Google Shape;954;p68"/>
          <p:cNvSpPr/>
          <p:nvPr/>
        </p:nvSpPr>
        <p:spPr>
          <a:xfrm rot="-5395500">
            <a:off x="2553588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5" name="Google Shape;9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0" y="1863100"/>
            <a:ext cx="2294699" cy="141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56" name="Google Shape;95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00" y="1879150"/>
            <a:ext cx="4010400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957" name="Google Shape;95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325" y="1863100"/>
            <a:ext cx="1627725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58" name="Google Shape;958;p68"/>
          <p:cNvSpPr/>
          <p:nvPr/>
        </p:nvSpPr>
        <p:spPr>
          <a:xfrm>
            <a:off x="1716600" y="2479827"/>
            <a:ext cx="6789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8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Approval (Approver)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0" name="Google Shape;96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68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2" name="Google Shape;962;p68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3" name="Google Shape;963;p68"/>
          <p:cNvSpPr/>
          <p:nvPr/>
        </p:nvSpPr>
        <p:spPr>
          <a:xfrm>
            <a:off x="7421325" y="1388525"/>
            <a:ext cx="1627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(3) Action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4" name="Google Shape;964;p68"/>
          <p:cNvSpPr/>
          <p:nvPr/>
        </p:nvSpPr>
        <p:spPr>
          <a:xfrm>
            <a:off x="6354850" y="2376188"/>
            <a:ext cx="381300" cy="167700"/>
          </a:xfrm>
          <a:prstGeom prst="wedgeRectCallout">
            <a:avLst>
              <a:gd fmla="val 32540" name="adj1"/>
              <a:gd fmla="val 230613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9"/>
          <p:cNvSpPr txBox="1"/>
          <p:nvPr>
            <p:ph idx="4294967295" type="title"/>
          </p:nvPr>
        </p:nvSpPr>
        <p:spPr>
          <a:xfrm>
            <a:off x="884550" y="14692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Approved Reports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0" name="Google Shape;9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69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/>
          <p:nvPr/>
        </p:nvSpPr>
        <p:spPr>
          <a:xfrm>
            <a:off x="125" y="4674650"/>
            <a:ext cx="9144000" cy="452700"/>
          </a:xfrm>
          <a:prstGeom prst="roundRect">
            <a:avLst>
              <a:gd fmla="val 10647" name="adj"/>
            </a:avLst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orkflow: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Secure access for Corp MRPC users only.  Select Movement Type → Set Date → Download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7" name="Google Shape;977;p70"/>
          <p:cNvSpPr/>
          <p:nvPr/>
        </p:nvSpPr>
        <p:spPr>
          <a:xfrm rot="-5395422">
            <a:off x="2162226" y="1720237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8" name="Google Shape;978;p7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Approved Reports Page(Corp MRPC)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9" name="Google Shape;9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0"/>
          <p:cNvSpPr/>
          <p:nvPr/>
        </p:nvSpPr>
        <p:spPr>
          <a:xfrm>
            <a:off x="2607413" y="765450"/>
            <a:ext cx="31635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(2)Select The Transaction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70"/>
          <p:cNvSpPr/>
          <p:nvPr/>
        </p:nvSpPr>
        <p:spPr>
          <a:xfrm>
            <a:off x="127000" y="783750"/>
            <a:ext cx="18324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(1)Reports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6550"/>
            <a:ext cx="1807000" cy="1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83" name="Google Shape;983;p70"/>
          <p:cNvSpPr/>
          <p:nvPr/>
        </p:nvSpPr>
        <p:spPr>
          <a:xfrm>
            <a:off x="966725" y="2125000"/>
            <a:ext cx="866100" cy="229200"/>
          </a:xfrm>
          <a:prstGeom prst="wedgeRectCallout">
            <a:avLst>
              <a:gd fmla="val 16590" name="adj1"/>
              <a:gd fmla="val 893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4" name="Google Shape;98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987" y="1166550"/>
            <a:ext cx="3138375" cy="1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85" name="Google Shape;985;p70"/>
          <p:cNvSpPr/>
          <p:nvPr/>
        </p:nvSpPr>
        <p:spPr>
          <a:xfrm>
            <a:off x="2699100" y="1849525"/>
            <a:ext cx="1144800" cy="67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6" name="Google Shape;98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475" y="1166550"/>
            <a:ext cx="2691475" cy="1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87" name="Google Shape;987;p70"/>
          <p:cNvSpPr/>
          <p:nvPr/>
        </p:nvSpPr>
        <p:spPr>
          <a:xfrm>
            <a:off x="6369413" y="747150"/>
            <a:ext cx="26916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(3)Download Movt Reports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70"/>
          <p:cNvSpPr/>
          <p:nvPr/>
        </p:nvSpPr>
        <p:spPr>
          <a:xfrm rot="-5395422">
            <a:off x="5990826" y="1805412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9" name="Google Shape;989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975" y="3572737"/>
            <a:ext cx="3163499" cy="10333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90" name="Google Shape;990;p70"/>
          <p:cNvSpPr/>
          <p:nvPr/>
        </p:nvSpPr>
        <p:spPr>
          <a:xfrm>
            <a:off x="2619977" y="3132225"/>
            <a:ext cx="31635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Reports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70"/>
          <p:cNvSpPr/>
          <p:nvPr/>
        </p:nvSpPr>
        <p:spPr>
          <a:xfrm flipH="1" rot="-5400000">
            <a:off x="6213438" y="35327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1"/>
          <p:cNvSpPr/>
          <p:nvPr/>
        </p:nvSpPr>
        <p:spPr>
          <a:xfrm flipH="1" rot="10800000">
            <a:off x="-10550" y="-6150"/>
            <a:ext cx="4868700" cy="3121500"/>
          </a:xfrm>
          <a:prstGeom prst="snip1Rect">
            <a:avLst>
              <a:gd fmla="val 17837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>
              <a:solidFill>
                <a:schemeClr val="dk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997" name="Google Shape;997;p71"/>
          <p:cNvSpPr txBox="1"/>
          <p:nvPr>
            <p:ph idx="4294967295" type="title"/>
          </p:nvPr>
        </p:nvSpPr>
        <p:spPr>
          <a:xfrm>
            <a:off x="549550" y="609875"/>
            <a:ext cx="3748500" cy="10911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Lexend Black"/>
                <a:ea typeface="Lexend Black"/>
                <a:cs typeface="Lexend Black"/>
                <a:sym typeface="Lexend Black"/>
              </a:rPr>
              <a:t>Thank you</a:t>
            </a:r>
            <a:endParaRPr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2359250" y="2775775"/>
            <a:ext cx="4236000" cy="33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CostCenter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/>
          <p:nvPr/>
        </p:nvSpPr>
        <p:spPr>
          <a:xfrm rot="-5400000">
            <a:off x="6601425" y="177770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1"/>
          <p:cNvSpPr/>
          <p:nvPr/>
        </p:nvSpPr>
        <p:spPr>
          <a:xfrm rot="-5396076">
            <a:off x="1790600" y="142670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7017675" y="760425"/>
            <a:ext cx="18669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Add CostCenter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66125" y="771375"/>
            <a:ext cx="18669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(1)CostCenter 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2320875" y="775600"/>
            <a:ext cx="42360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Cost Center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66125" y="2840850"/>
            <a:ext cx="19266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Edit CostCenter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/>
          <p:nvPr/>
        </p:nvSpPr>
        <p:spPr>
          <a:xfrm rot="5400000">
            <a:off x="2104013" y="3819563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/>
          <p:nvPr/>
        </p:nvSpPr>
        <p:spPr>
          <a:xfrm flipH="1" rot="-5400000">
            <a:off x="6792725" y="3116575"/>
            <a:ext cx="1070700" cy="732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" y="1097325"/>
            <a:ext cx="1866900" cy="155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1" name="Google Shape;171;p21"/>
          <p:cNvSpPr/>
          <p:nvPr/>
        </p:nvSpPr>
        <p:spPr>
          <a:xfrm>
            <a:off x="707900" y="1742663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875" y="1158750"/>
            <a:ext cx="4236001" cy="149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3" name="Google Shape;173;p21"/>
          <p:cNvSpPr/>
          <p:nvPr/>
        </p:nvSpPr>
        <p:spPr>
          <a:xfrm>
            <a:off x="5194125" y="1648699"/>
            <a:ext cx="9540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676" y="1158750"/>
            <a:ext cx="1866900" cy="149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5087" y="3155850"/>
            <a:ext cx="4210162" cy="1726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25" y="3209200"/>
            <a:ext cx="1926600" cy="167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2359250" y="2775775"/>
            <a:ext cx="4236000" cy="33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Movt Based On Company &amp; Plant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2"/>
          <p:cNvSpPr/>
          <p:nvPr/>
        </p:nvSpPr>
        <p:spPr>
          <a:xfrm rot="-5400000">
            <a:off x="6601425" y="177770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/>
          <p:nvPr/>
        </p:nvSpPr>
        <p:spPr>
          <a:xfrm rot="-5396076">
            <a:off x="1790600" y="142670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7017675" y="760425"/>
            <a:ext cx="18669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Add Movt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66125" y="771375"/>
            <a:ext cx="18669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(1)Movt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2320875" y="775600"/>
            <a:ext cx="42360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87" name="Google Shape;187;p22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/>
          <p:nvPr/>
        </p:nvSpPr>
        <p:spPr>
          <a:xfrm>
            <a:off x="66125" y="2840850"/>
            <a:ext cx="19266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Edit User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2"/>
          <p:cNvSpPr/>
          <p:nvPr/>
        </p:nvSpPr>
        <p:spPr>
          <a:xfrm rot="5400000">
            <a:off x="2104013" y="3819563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675" y="1154525"/>
            <a:ext cx="1866900" cy="146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5" y="3209175"/>
            <a:ext cx="1926600" cy="169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775" y="3155850"/>
            <a:ext cx="4192476" cy="174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4" name="Google Shape;194;p22"/>
          <p:cNvSpPr/>
          <p:nvPr/>
        </p:nvSpPr>
        <p:spPr>
          <a:xfrm flipH="1" rot="-5400000">
            <a:off x="6792725" y="3116575"/>
            <a:ext cx="1070700" cy="732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" y="1097325"/>
            <a:ext cx="1866900" cy="155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6" name="Google Shape;196;p22"/>
          <p:cNvSpPr/>
          <p:nvPr/>
        </p:nvSpPr>
        <p:spPr>
          <a:xfrm>
            <a:off x="812750" y="1456700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2000" y="1145350"/>
            <a:ext cx="4236001" cy="1510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8" name="Google Shape;198;p22"/>
          <p:cNvSpPr/>
          <p:nvPr/>
        </p:nvSpPr>
        <p:spPr>
          <a:xfrm>
            <a:off x="5155325" y="1848074"/>
            <a:ext cx="9540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4857725" y="2947800"/>
            <a:ext cx="4026900" cy="33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 &amp; Remove: Role Access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3"/>
          <p:cNvSpPr/>
          <p:nvPr/>
        </p:nvSpPr>
        <p:spPr>
          <a:xfrm rot="-5400000">
            <a:off x="6601425" y="1777700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3"/>
          <p:cNvSpPr/>
          <p:nvPr/>
        </p:nvSpPr>
        <p:spPr>
          <a:xfrm rot="-5396076">
            <a:off x="1790600" y="142670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7017675" y="782325"/>
            <a:ext cx="18669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Add Role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6125" y="820275"/>
            <a:ext cx="1866900" cy="266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(1)Role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2320875" y="824500"/>
            <a:ext cx="4236000" cy="2661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Home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09" name="Google Shape;209;p23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Role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(Admin)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" y="1122200"/>
            <a:ext cx="1866900" cy="149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12" name="Google Shape;212;p23"/>
          <p:cNvSpPr/>
          <p:nvPr/>
        </p:nvSpPr>
        <p:spPr>
          <a:xfrm>
            <a:off x="267075" y="2071325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66125" y="2958750"/>
            <a:ext cx="19266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Edit User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/>
          <p:nvPr/>
        </p:nvSpPr>
        <p:spPr>
          <a:xfrm rot="5400000">
            <a:off x="2104013" y="3854538"/>
            <a:ext cx="250500" cy="47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675" y="1163250"/>
            <a:ext cx="1866900" cy="1454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650" y="3343900"/>
            <a:ext cx="3951075" cy="169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9675" y="3343900"/>
            <a:ext cx="2321600" cy="169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18" name="Google Shape;218;p23"/>
          <p:cNvSpPr/>
          <p:nvPr/>
        </p:nvSpPr>
        <p:spPr>
          <a:xfrm>
            <a:off x="2419875" y="2958750"/>
            <a:ext cx="2321700" cy="3150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Add the Permission Based On Role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25" y="3319075"/>
            <a:ext cx="1926600" cy="1693875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425" y="1122200"/>
            <a:ext cx="4180900" cy="149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21" name="Google Shape;221;p23"/>
          <p:cNvSpPr/>
          <p:nvPr/>
        </p:nvSpPr>
        <p:spPr>
          <a:xfrm>
            <a:off x="5086825" y="1610324"/>
            <a:ext cx="954000" cy="266100"/>
          </a:xfrm>
          <a:prstGeom prst="wedgeRectCallout">
            <a:avLst>
              <a:gd fmla="val 84471" name="adj1"/>
              <a:gd fmla="val -10276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idx="4294967295" type="title"/>
          </p:nvPr>
        </p:nvSpPr>
        <p:spPr>
          <a:xfrm>
            <a:off x="884550" y="14692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Material to Material Conversion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( 309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